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16"/>
      <p:bold r:id="rId17"/>
      <p:italic r:id="rId18"/>
      <p:boldItalic r:id="rId19"/>
    </p:embeddedFont>
    <p:embeddedFont>
      <p:font typeface="Malgun Gothic" panose="020B0503020000020004" pitchFamily="34" charset="-127"/>
      <p:regular r:id="rId20"/>
      <p:bold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48e8dfbd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48e8dfbd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-main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1.사진 배치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(1)사진이 많아 html에 직접 적어넣지 않고, script에서 이미지를 차례대로 삽입, 배열했다. :  insertAdjacentHTML (자식요소에 html을 삽입하는 기능)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(2)이미지가 담긴 박스(.center) 의 CSS에 overflowl : hidden 을 써서 넘치는 이미지들을 가린다.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2.더보기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2.1. 이미지 8개씩 보여주기( if문)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(1)더보기 버튼 클릭시(onclick()) 클릭하는 횟수를 센다. count++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(2)count 횟수마다 이미지가 담긴 박스(.center)  높이를 늘려서,  이미지를 8개씩 보여준다.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 컨텐츠 없음 표시(클래스 추가)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classList.add () 로 no content 클래스를 추가한다.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(no content</a:t>
            </a:r>
            <a:r>
              <a:rPr lang="ko"/>
              <a:t> 클래스에 pointer-events: none; 을 넣어 더이상 클릭하지 못하게 막는다.)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3.게시판(탭)과 게시판 내용(사진) 연결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게시판(탭)클릭시 게시판 내용(사진)의 display를 block,none처리 해서 보여준다.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48e8dfbd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48e8dfbd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472ab3a0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472ab3a0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46ddbc54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46ddbc54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472ab3a0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472ab3a0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휴대폰 용량이 가득차서 매일 저장공간 부족하다고 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사진을 웹에 보관해놓고 휴대폰 갤러리를 비울 수 없을까 하는 생각에서 기획.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네이버 마이박스와 인스타그램을 참고함.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46ddbc54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46ddbc54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헤더부분 최혜은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 부분 차민지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메인부분 박재경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46ddbc54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46ddbc54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 배열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472ab3a0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472ab3a0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추가로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 + 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56afa23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56afa23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추가로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 + 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472ab3a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472ab3a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1.스크롤시 상단에 작은 헤더로 고정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마우스 오버시 텍스트말풍선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3.아이디나 설정아이콘 클릭시 환경설정 모달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1.더보기 클릭시 사진 추가 배열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2.컨텐츠가 더이상 없을 때 더보기버튼 대신 no content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3.사진클릭시 새창에서 사진보기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사이드바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1.메뉴버튼 클릭시 사이드바 오픈.클로즈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2.닫기버튼 클릭시에도 클로즈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3.내게시물 클릭시 폴더명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3.폴더명 클릭시 해당 폴더 이미지 보이기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46ddbc54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46ddbc54a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46ddbc54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46ddbc54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ntawesome.com/icons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98375" y="1599252"/>
            <a:ext cx="30546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Gallery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5340925" y="3153425"/>
            <a:ext cx="9549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5조</a:t>
            </a:r>
            <a:endParaRPr sz="17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1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박재경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3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차민지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2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최혜은</a:t>
            </a:r>
            <a:endParaRPr sz="17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2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2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375675" y="350175"/>
            <a:ext cx="59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25" y="1278100"/>
            <a:ext cx="3231151" cy="32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2375675" y="777375"/>
            <a:ext cx="283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더보기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if문과 classList.add (no content)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205650" y="1110400"/>
            <a:ext cx="20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1.사진 배치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insertAdjacentHTML()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38" y="1613150"/>
            <a:ext cx="1942125" cy="26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550" y="1110388"/>
            <a:ext cx="2833199" cy="341973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5949150" y="342675"/>
            <a:ext cx="319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3.게시판(탭)과 게시판 내용(사진) 연결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게시판 클릭시, 게시판 내용의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display를 block, none처리한다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r="18247"/>
          <a:stretch/>
        </p:blipFill>
        <p:spPr>
          <a:xfrm>
            <a:off x="136938" y="911250"/>
            <a:ext cx="3155326" cy="3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/>
          <p:nvPr/>
        </p:nvSpPr>
        <p:spPr>
          <a:xfrm>
            <a:off x="136913" y="911250"/>
            <a:ext cx="3155400" cy="37257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3345625" y="1387575"/>
            <a:ext cx="3482400" cy="25116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1053113" y="4649875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사이드바 CSS ]</a:t>
            </a:r>
            <a:endParaRPr sz="10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3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625" y="1387575"/>
            <a:ext cx="3482400" cy="2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080700" y="320525"/>
            <a:ext cx="16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사이드바 SCRIPT ]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.classList.toggle()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r="32555" b="4131"/>
          <a:stretch/>
        </p:blipFill>
        <p:spPr>
          <a:xfrm>
            <a:off x="6933900" y="1422637"/>
            <a:ext cx="2259500" cy="15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6984425" y="557600"/>
            <a:ext cx="19620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u="sng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u="sng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com/icons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body" idx="2"/>
          </p:nvPr>
        </p:nvSpPr>
        <p:spPr>
          <a:xfrm>
            <a:off x="5062325" y="921300"/>
            <a:ext cx="3837000" cy="29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latin typeface="Malgun Gothic"/>
                <a:ea typeface="Malgun Gothic"/>
                <a:cs typeface="Malgun Gothic"/>
                <a:sym typeface="Malgun Gothic"/>
              </a:rPr>
              <a:t>[ 개선 사항]</a:t>
            </a:r>
            <a:endParaRPr sz="1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1. 업로드 버튼 클릭시, 사진 추가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2. 사진 선택하여 다운로드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3. 사진 클릭하여 새 탭에 띄우지 않고 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    현재 창 내부에서 확대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4. 사이드바의 메뉴 클릭시 추가 기능 설정</a:t>
            </a:r>
            <a:endParaRPr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Malgun Gothic"/>
                <a:ea typeface="Malgun Gothic"/>
                <a:cs typeface="Malgun Gothic"/>
                <a:sym typeface="Malgun Gothic"/>
              </a:rPr>
              <a:t>5. 현재 위치하고 있는 게시판 표시하기 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244675" y="159075"/>
            <a:ext cx="3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자체평가 및 개선사항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 rot="10800000" flipH="1">
            <a:off x="0" y="711975"/>
            <a:ext cx="3534300" cy="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4"/>
          <p:cNvSpPr txBox="1"/>
          <p:nvPr/>
        </p:nvSpPr>
        <p:spPr>
          <a:xfrm>
            <a:off x="244675" y="1046975"/>
            <a:ext cx="41958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부족한 사항 ]</a:t>
            </a:r>
            <a:endParaRPr sz="15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스크롤 내린 상태에서 더보기 버튼 클릭시, 첫화면으로 올라간다.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스크롤 내린 상태에서 아이디 클릭시, 환경설정 창은 뜨지만 첫화면으로 올라간다.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jQuery 사용시 간결한 코드 작성이 가능하지만, 지속적인 오류 발생으로 바닐라 코드만 사용하였다.</a:t>
            </a:r>
            <a:endParaRPr sz="12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311700" y="13392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50" y="165375"/>
            <a:ext cx="3033951" cy="2294312"/>
          </a:xfrm>
          <a:prstGeom prst="rect">
            <a:avLst/>
          </a:prstGeom>
          <a:noFill/>
          <a:ln>
            <a:noFill/>
          </a:ln>
          <a:effectLst>
            <a:outerShdw blurRad="57150" dist="19050" dir="14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750" y="2640100"/>
            <a:ext cx="3033949" cy="234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6233" t="8661" r="4972" b="6166"/>
          <a:stretch/>
        </p:blipFill>
        <p:spPr>
          <a:xfrm>
            <a:off x="368225" y="1570150"/>
            <a:ext cx="3485400" cy="9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68225" y="2682775"/>
            <a:ext cx="28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C343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사진을 웹에 보관할 수 없을까 ?</a:t>
            </a:r>
            <a:endParaRPr b="1">
              <a:solidFill>
                <a:srgbClr val="0C343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5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 txBox="1"/>
          <p:nvPr/>
        </p:nvSpPr>
        <p:spPr>
          <a:xfrm>
            <a:off x="334000" y="20672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249875" y="1075000"/>
            <a:ext cx="4266900" cy="9675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743900" y="1058425"/>
            <a:ext cx="1332300" cy="3291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249875" y="2150125"/>
            <a:ext cx="4266900" cy="2199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985499" y="2496325"/>
            <a:ext cx="101895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차민지</a:t>
            </a:r>
            <a:r>
              <a:rPr lang="en-US" alt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사이드바</a:t>
            </a:r>
            <a:endParaRPr sz="15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934525" y="1351000"/>
            <a:ext cx="162139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최혜은</a:t>
            </a:r>
            <a:r>
              <a:rPr lang="en-US" alt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헤더</a:t>
            </a:r>
            <a:endParaRPr sz="15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934525" y="3042175"/>
            <a:ext cx="148260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박재경</a:t>
            </a:r>
            <a:r>
              <a:rPr lang="en-US" altLang="ko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500" b="1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본문</a:t>
            </a:r>
            <a:endParaRPr sz="15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6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857527" y="165361"/>
            <a:ext cx="1228500" cy="21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450800" y="165354"/>
            <a:ext cx="383700" cy="744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857527" y="423748"/>
            <a:ext cx="1228500" cy="497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128023" y="67100"/>
            <a:ext cx="5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8" y="1269363"/>
            <a:ext cx="6836074" cy="1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00" y="4523426"/>
            <a:ext cx="8839198" cy="36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000" y="2685163"/>
            <a:ext cx="1487028" cy="177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3760" y="2318372"/>
            <a:ext cx="980324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400" y="2275125"/>
            <a:ext cx="980325" cy="344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>
            <a:off x="4081875" y="1992000"/>
            <a:ext cx="139500" cy="87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/>
          <p:nvPr/>
        </p:nvCxnSpPr>
        <p:spPr>
          <a:xfrm flipH="1">
            <a:off x="4176825" y="2004200"/>
            <a:ext cx="213000" cy="52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4081875" y="27718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010200" y="3104500"/>
            <a:ext cx="19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아이디, 설정아이콘 클릭시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환경설정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035100" y="23029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70225" y="38288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[4]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0225" y="4142788"/>
            <a:ext cx="36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마우스 스크롤 시 작은 헤더로 상단에 고정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146950" y="2771850"/>
            <a:ext cx="248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마우스 오버시 텍스트보이기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99175" y="22474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533000" y="27564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7533000" y="3104500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환경설정 창 외부 클릭시 창다음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00" y="2273725"/>
            <a:ext cx="3657400" cy="2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225" y="318789"/>
            <a:ext cx="1651500" cy="2000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15926" y="869422"/>
            <a:ext cx="1047300" cy="267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46200" y="864850"/>
            <a:ext cx="327000" cy="908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617080" y="1165998"/>
            <a:ext cx="1047300" cy="607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246201" y="887950"/>
            <a:ext cx="32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sz="11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6600407" y="350976"/>
            <a:ext cx="1756830" cy="4086926"/>
            <a:chOff x="1661350" y="1365100"/>
            <a:chExt cx="1192932" cy="3065501"/>
          </a:xfrm>
        </p:grpSpPr>
        <p:pic>
          <p:nvPicPr>
            <p:cNvPr id="125" name="Google Shape;125;p17"/>
            <p:cNvPicPr preferRelativeResize="0"/>
            <p:nvPr/>
          </p:nvPicPr>
          <p:blipFill rotWithShape="1">
            <a:blip r:embed="rId5">
              <a:alphaModFix/>
            </a:blip>
            <a:srcRect r="63266"/>
            <a:stretch/>
          </p:blipFill>
          <p:spPr>
            <a:xfrm>
              <a:off x="1661358" y="1365100"/>
              <a:ext cx="1192924" cy="3065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/>
            <p:nvPr/>
          </p:nvSpPr>
          <p:spPr>
            <a:xfrm>
              <a:off x="1661350" y="1365150"/>
              <a:ext cx="1157400" cy="3065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" name="Google Shape;127;p17"/>
          <p:cNvCxnSpPr/>
          <p:nvPr/>
        </p:nvCxnSpPr>
        <p:spPr>
          <a:xfrm rot="10800000" flipH="1">
            <a:off x="6098600" y="2173000"/>
            <a:ext cx="4659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7"/>
          <p:cNvSpPr txBox="1"/>
          <p:nvPr/>
        </p:nvSpPr>
        <p:spPr>
          <a:xfrm rot="10800000" flipH="1">
            <a:off x="4519175" y="1902875"/>
            <a:ext cx="16416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203550" y="2081625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149150" y="23190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ko" sz="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" sz="9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61050" y="1918325"/>
            <a:ext cx="310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프로필 상단의 로고를 클릭(열고 닫기)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745050" y="2621750"/>
            <a:ext cx="208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목록</a:t>
            </a:r>
            <a:r>
              <a:rPr lang="ko" sz="5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및</a:t>
            </a:r>
            <a:r>
              <a:rPr lang="ko" sz="3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상세</a:t>
            </a:r>
            <a:r>
              <a:rPr lang="ko" sz="10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메뉴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  선택 가능</a:t>
            </a:r>
            <a:endParaRPr sz="1200" b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590400" y="2219725"/>
            <a:ext cx="283800" cy="267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8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15926" y="869422"/>
            <a:ext cx="1047300" cy="267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246200" y="864850"/>
            <a:ext cx="327000" cy="908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617080" y="1165998"/>
            <a:ext cx="1047300" cy="607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246201" y="887950"/>
            <a:ext cx="32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</a:t>
            </a:r>
            <a:endParaRPr sz="11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l="18836" t="6448" r="20539" b="5701"/>
          <a:stretch/>
        </p:blipFill>
        <p:spPr>
          <a:xfrm>
            <a:off x="5560225" y="1773200"/>
            <a:ext cx="3325502" cy="30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l="18044" t="6403" r="49716" b="2513"/>
          <a:stretch/>
        </p:blipFill>
        <p:spPr>
          <a:xfrm>
            <a:off x="3414900" y="763825"/>
            <a:ext cx="2088427" cy="30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l="-388" t="6691" r="81356" b="25234"/>
          <a:stretch/>
        </p:blipFill>
        <p:spPr>
          <a:xfrm>
            <a:off x="1731700" y="763825"/>
            <a:ext cx="1808750" cy="410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2129100" y="3440800"/>
            <a:ext cx="12858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18913" y="3410013"/>
            <a:ext cx="135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게시판명 클릭시,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게시판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보이기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55300" y="3373338"/>
            <a:ext cx="4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18"/>
          <p:cNvCxnSpPr/>
          <p:nvPr/>
        </p:nvCxnSpPr>
        <p:spPr>
          <a:xfrm>
            <a:off x="5072550" y="3609325"/>
            <a:ext cx="558600" cy="481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8"/>
          <p:cNvSpPr/>
          <p:nvPr/>
        </p:nvSpPr>
        <p:spPr>
          <a:xfrm>
            <a:off x="3540450" y="1844575"/>
            <a:ext cx="1740300" cy="17649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31200" y="2892025"/>
            <a:ext cx="3210300" cy="18612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9"/>
          <p:cNvCxnSpPr/>
          <p:nvPr/>
        </p:nvCxnSpPr>
        <p:spPr>
          <a:xfrm>
            <a:off x="0" y="713175"/>
            <a:ext cx="2166600" cy="6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383600" y="165375"/>
            <a:ext cx="165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개발내용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845374" y="1138961"/>
            <a:ext cx="1731600" cy="339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72150" y="1138950"/>
            <a:ext cx="540600" cy="1154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45374" y="1539490"/>
            <a:ext cx="1731600" cy="7713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359650" y="1679450"/>
            <a:ext cx="146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15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l="1283" t="13427"/>
          <a:stretch/>
        </p:blipFill>
        <p:spPr>
          <a:xfrm>
            <a:off x="2880663" y="19652"/>
            <a:ext cx="4363025" cy="27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25" y="2571740"/>
            <a:ext cx="2360549" cy="221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748400" y="3698700"/>
            <a:ext cx="2166600" cy="11205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950" y="2771899"/>
            <a:ext cx="3318200" cy="18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915000" y="388950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flipH="1">
            <a:off x="3066325" y="2771850"/>
            <a:ext cx="1228500" cy="102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9"/>
          <p:cNvCxnSpPr>
            <a:endCxn id="170" idx="1"/>
          </p:cNvCxnSpPr>
          <p:nvPr/>
        </p:nvCxnSpPr>
        <p:spPr>
          <a:xfrm>
            <a:off x="5532275" y="2805700"/>
            <a:ext cx="1311900" cy="170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19"/>
          <p:cNvSpPr/>
          <p:nvPr/>
        </p:nvSpPr>
        <p:spPr>
          <a:xfrm>
            <a:off x="3895425" y="2371650"/>
            <a:ext cx="2411400" cy="4002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5122650" y="4308100"/>
            <a:ext cx="4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6844175" y="4338550"/>
            <a:ext cx="861300" cy="3393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3179625" y="3889500"/>
            <a:ext cx="131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더보기 클릭시 컨텐츠(사진) 추가</a:t>
            </a:r>
            <a:endParaRPr sz="12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397500" y="4338550"/>
            <a:ext cx="1311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컨텐츠가 없을 때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Content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7705475" y="962250"/>
            <a:ext cx="99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클릭시,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새창에서 사진 띄우기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7417150" y="9622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6101925" y="306350"/>
            <a:ext cx="945000" cy="947700"/>
          </a:xfrm>
          <a:prstGeom prst="flowChartAlternateProcess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19"/>
          <p:cNvCxnSpPr/>
          <p:nvPr/>
        </p:nvCxnSpPr>
        <p:spPr>
          <a:xfrm>
            <a:off x="7046950" y="909375"/>
            <a:ext cx="370200" cy="27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4749825" y="268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1"/>
          <p:cNvCxnSpPr/>
          <p:nvPr/>
        </p:nvCxnSpPr>
        <p:spPr>
          <a:xfrm rot="10800000" flipH="1">
            <a:off x="0" y="711075"/>
            <a:ext cx="2514000" cy="2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1"/>
          <p:cNvSpPr txBox="1"/>
          <p:nvPr/>
        </p:nvSpPr>
        <p:spPr>
          <a:xfrm>
            <a:off x="292650" y="165375"/>
            <a:ext cx="311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IT기술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" y="1386525"/>
            <a:ext cx="4218300" cy="34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25" y="3028663"/>
            <a:ext cx="2882125" cy="1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475" y="756325"/>
            <a:ext cx="2973025" cy="15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12600" y="832425"/>
            <a:ext cx="320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1.스크롤시 작은헤더로 상단 고정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window.onscroll=function(){}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919875" y="27832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2.마우스오버시 말풍선, 클릭시 모달창 오픈 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038475" y="2518363"/>
            <a:ext cx="245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3.모달창 외부 클릭시 창닫음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window.addEventListener()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5164425" y="4417488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4.아이콘사이트 icon8.com</a:t>
            </a:r>
            <a:endParaRPr sz="12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828</Words>
  <Application>Microsoft Macintosh PowerPoint</Application>
  <PresentationFormat>화면 슬라이드 쇼(16:9)</PresentationFormat>
  <Paragraphs>184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Open Sans</vt:lpstr>
      <vt:lpstr>Arial</vt:lpstr>
      <vt:lpstr>Malgun Gothic</vt:lpstr>
      <vt:lpstr>Economica</vt:lpstr>
      <vt:lpstr>Luxe</vt:lpstr>
      <vt:lpstr>My 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Gallery</dc:title>
  <cp:lastModifiedBy>최혜은</cp:lastModifiedBy>
  <cp:revision>2</cp:revision>
  <dcterms:modified xsi:type="dcterms:W3CDTF">2023-06-08T23:52:34Z</dcterms:modified>
</cp:coreProperties>
</file>